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59" r:id="rId6"/>
    <p:sldId id="260" r:id="rId7"/>
    <p:sldId id="265" r:id="rId8"/>
    <p:sldId id="264" r:id="rId9"/>
    <p:sldId id="276" r:id="rId10"/>
    <p:sldId id="267" r:id="rId11"/>
    <p:sldId id="266" r:id="rId12"/>
    <p:sldId id="268" r:id="rId13"/>
    <p:sldId id="272" r:id="rId14"/>
    <p:sldId id="270" r:id="rId15"/>
    <p:sldId id="274" r:id="rId16"/>
    <p:sldId id="269" r:id="rId17"/>
    <p:sldId id="271" r:id="rId18"/>
    <p:sldId id="273" r:id="rId19"/>
    <p:sldId id="279" r:id="rId20"/>
    <p:sldId id="300" r:id="rId21"/>
    <p:sldId id="283" r:id="rId22"/>
    <p:sldId id="275" r:id="rId23"/>
    <p:sldId id="277" r:id="rId24"/>
    <p:sldId id="284" r:id="rId25"/>
    <p:sldId id="278" r:id="rId26"/>
    <p:sldId id="290" r:id="rId27"/>
    <p:sldId id="292" r:id="rId28"/>
    <p:sldId id="301" r:id="rId29"/>
    <p:sldId id="298" r:id="rId30"/>
    <p:sldId id="297" r:id="rId31"/>
    <p:sldId id="299" r:id="rId32"/>
    <p:sldId id="293" r:id="rId33"/>
    <p:sldId id="294" r:id="rId34"/>
    <p:sldId id="295" r:id="rId35"/>
    <p:sldId id="296" r:id="rId36"/>
    <p:sldId id="285" r:id="rId37"/>
    <p:sldId id="282" r:id="rId38"/>
    <p:sldId id="287" r:id="rId39"/>
    <p:sldId id="288" r:id="rId40"/>
    <p:sldId id="286" r:id="rId41"/>
    <p:sldId id="280" r:id="rId42"/>
    <p:sldId id="281" r:id="rId43"/>
    <p:sldId id="289" r:id="rId44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方正行黑简体" panose="02000000000000000000" pitchFamily="2" charset="-122"/>
      <p:regular r:id="rId49"/>
    </p:embeddedFont>
    <p:embeddedFont>
      <p:font typeface="Calibri Light" panose="020F0302020204030204" pitchFamily="34" charset="0"/>
      <p:regular r:id="rId50"/>
      <p:italic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485410B-CAD4-490A-BDC3-FDDF6CC9958C}">
          <p14:sldIdLst>
            <p14:sldId id="256"/>
          </p14:sldIdLst>
        </p14:section>
        <p14:section name="染上黄色" id="{EC8CBF16-04D3-489E-BE5D-6DC132E0A2BE}">
          <p14:sldIdLst>
            <p14:sldId id="258"/>
            <p14:sldId id="261"/>
            <p14:sldId id="262"/>
            <p14:sldId id="259"/>
            <p14:sldId id="260"/>
            <p14:sldId id="265"/>
            <p14:sldId id="264"/>
          </p14:sldIdLst>
        </p14:section>
        <p14:section name="染上蓝色" id="{8595E781-8F9D-4E52-AF46-E0F3C6894395}">
          <p14:sldIdLst>
            <p14:sldId id="276"/>
            <p14:sldId id="267"/>
            <p14:sldId id="266"/>
            <p14:sldId id="268"/>
            <p14:sldId id="272"/>
            <p14:sldId id="270"/>
            <p14:sldId id="274"/>
            <p14:sldId id="269"/>
            <p14:sldId id="271"/>
          </p14:sldIdLst>
        </p14:section>
        <p14:section name="寻找红色" id="{0F00E464-07D2-4A26-B337-95F774717FA3}">
          <p14:sldIdLst>
            <p14:sldId id="273"/>
            <p14:sldId id="279"/>
            <p14:sldId id="300"/>
            <p14:sldId id="283"/>
            <p14:sldId id="275"/>
            <p14:sldId id="277"/>
            <p14:sldId id="284"/>
            <p14:sldId id="278"/>
            <p14:sldId id="290"/>
            <p14:sldId id="292"/>
            <p14:sldId id="301"/>
          </p14:sldIdLst>
        </p14:section>
        <p14:section name="ED1" id="{5257BDD1-B710-472D-BC68-4FD360C8B9C8}">
          <p14:sldIdLst>
            <p14:sldId id="298"/>
            <p14:sldId id="297"/>
            <p14:sldId id="299"/>
          </p14:sldIdLst>
        </p14:section>
        <p14:section name="ED2" id="{9EB3E6A4-CCD0-47D3-AC79-788612C0A4B1}">
          <p14:sldIdLst>
            <p14:sldId id="293"/>
            <p14:sldId id="294"/>
            <p14:sldId id="295"/>
            <p14:sldId id="296"/>
          </p14:sldIdLst>
        </p14:section>
        <p14:section name="ED3" id="{B54D00ED-3C6B-4024-A535-CA847B34134F}">
          <p14:sldIdLst>
            <p14:sldId id="285"/>
            <p14:sldId id="282"/>
            <p14:sldId id="287"/>
            <p14:sldId id="288"/>
            <p14:sldId id="286"/>
          </p14:sldIdLst>
        </p14:section>
        <p14:section name="ED4" id="{BF3C8DCE-09A4-41A5-B514-927AB71567FF}">
          <p14:sldIdLst>
            <p14:sldId id="280"/>
            <p14:sldId id="281"/>
          </p14:sldIdLst>
        </p14:section>
        <p14:section name="结束" id="{59C2E6E3-27B2-4949-8CD2-AF95A915FE34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C0C0C0"/>
    <a:srgbClr val="7F7F7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0" autoAdjust="0"/>
    <p:restoredTop sz="94424" autoAdjust="0"/>
  </p:normalViewPr>
  <p:slideViewPr>
    <p:cSldViewPr snapToGrid="0">
      <p:cViewPr varScale="1">
        <p:scale>
          <a:sx n="70" d="100"/>
          <a:sy n="70" d="100"/>
        </p:scale>
        <p:origin x="690" y="72"/>
      </p:cViewPr>
      <p:guideLst/>
    </p:cSldViewPr>
  </p:slideViewPr>
  <p:outlineViewPr>
    <p:cViewPr>
      <p:scale>
        <a:sx n="33" d="100"/>
        <a:sy n="33" d="100"/>
      </p:scale>
      <p:origin x="0" y="-9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08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139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96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38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79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10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42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54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9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80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A2F4-B452-4998-B5EC-043A84B34E6B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58468-A27E-4E14-9708-C97A5BEDC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17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slide" Target="slide2.xml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jpg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43.xml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6.xml"/><Relationship Id="rId7" Type="http://schemas.openxmlformats.org/officeDocument/2006/relationships/slide" Target="slide9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13.xml"/><Relationship Id="rId4" Type="http://schemas.openxmlformats.org/officeDocument/2006/relationships/image" Target="../media/image5.png"/><Relationship Id="rId9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audio" Target="../media/audio1.wav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0.xml"/><Relationship Id="rId7" Type="http://schemas.openxmlformats.org/officeDocument/2006/relationships/slide" Target="slide12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14.xml"/><Relationship Id="rId4" Type="http://schemas.openxmlformats.org/officeDocument/2006/relationships/image" Target="../media/image5.png"/><Relationship Id="rId9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" Target="slide13.xml"/><Relationship Id="rId7" Type="http://schemas.openxmlformats.org/officeDocument/2006/relationships/slide" Target="slide22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16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.png"/><Relationship Id="rId18" Type="http://schemas.microsoft.com/office/2007/relationships/hdphoto" Target="../media/hdphoto4.wdp"/><Relationship Id="rId3" Type="http://schemas.openxmlformats.org/officeDocument/2006/relationships/slideLayout" Target="../slideLayouts/slideLayout7.xml"/><Relationship Id="rId21" Type="http://schemas.openxmlformats.org/officeDocument/2006/relationships/slide" Target="slide15.xml"/><Relationship Id="rId7" Type="http://schemas.openxmlformats.org/officeDocument/2006/relationships/slide" Target="slide14.xml"/><Relationship Id="rId12" Type="http://schemas.openxmlformats.org/officeDocument/2006/relationships/image" Target="../media/image7.png"/><Relationship Id="rId17" Type="http://schemas.openxmlformats.org/officeDocument/2006/relationships/image" Target="../media/image29.png"/><Relationship Id="rId2" Type="http://schemas.openxmlformats.org/officeDocument/2006/relationships/audio" Target="../media/media5.wav"/><Relationship Id="rId16" Type="http://schemas.openxmlformats.org/officeDocument/2006/relationships/image" Target="../media/image28.png"/><Relationship Id="rId20" Type="http://schemas.microsoft.com/office/2007/relationships/hdphoto" Target="../media/hdphoto5.wdp"/><Relationship Id="rId1" Type="http://schemas.microsoft.com/office/2007/relationships/media" Target="../media/media5.wav"/><Relationship Id="rId6" Type="http://schemas.openxmlformats.org/officeDocument/2006/relationships/image" Target="../media/image24.png"/><Relationship Id="rId11" Type="http://schemas.openxmlformats.org/officeDocument/2006/relationships/slide" Target="slide10.xml"/><Relationship Id="rId24" Type="http://schemas.openxmlformats.org/officeDocument/2006/relationships/audio" Target="../media/audio1.wav"/><Relationship Id="rId5" Type="http://schemas.openxmlformats.org/officeDocument/2006/relationships/image" Target="../media/image25.jpg"/><Relationship Id="rId15" Type="http://schemas.microsoft.com/office/2007/relationships/hdphoto" Target="../media/hdphoto3.wdp"/><Relationship Id="rId23" Type="http://schemas.openxmlformats.org/officeDocument/2006/relationships/slide" Target="slide22.xml"/><Relationship Id="rId10" Type="http://schemas.microsoft.com/office/2007/relationships/hdphoto" Target="../media/hdphoto2.wdp"/><Relationship Id="rId19" Type="http://schemas.openxmlformats.org/officeDocument/2006/relationships/image" Target="../media/image30.png"/><Relationship Id="rId4" Type="http://schemas.openxmlformats.org/officeDocument/2006/relationships/audio" Target="../media/audio3.wav"/><Relationship Id="rId9" Type="http://schemas.openxmlformats.org/officeDocument/2006/relationships/image" Target="../media/image26.png"/><Relationship Id="rId14" Type="http://schemas.openxmlformats.org/officeDocument/2006/relationships/image" Target="../media/image27.png"/><Relationship Id="rId22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microsoft.com/office/2007/relationships/media" Target="../media/media7.m4a"/><Relationship Id="rId7" Type="http://schemas.openxmlformats.org/officeDocument/2006/relationships/slide" Target="slide25.xml"/><Relationship Id="rId12" Type="http://schemas.openxmlformats.org/officeDocument/2006/relationships/image" Target="../media/image34.png"/><Relationship Id="rId2" Type="http://schemas.openxmlformats.org/officeDocument/2006/relationships/audio" Target="../media/media6.m4a"/><Relationship Id="rId16" Type="http://schemas.openxmlformats.org/officeDocument/2006/relationships/audio" Target="../media/audio1.wav"/><Relationship Id="rId1" Type="http://schemas.microsoft.com/office/2007/relationships/media" Target="../media/media6.m4a"/><Relationship Id="rId6" Type="http://schemas.openxmlformats.org/officeDocument/2006/relationships/image" Target="../media/image33.jpg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5" Type="http://schemas.openxmlformats.org/officeDocument/2006/relationships/slide" Target="slide20.xml"/><Relationship Id="rId10" Type="http://schemas.openxmlformats.org/officeDocument/2006/relationships/image" Target="../media/image7.png"/><Relationship Id="rId4" Type="http://schemas.openxmlformats.org/officeDocument/2006/relationships/audio" Target="../media/media7.m4a"/><Relationship Id="rId9" Type="http://schemas.openxmlformats.org/officeDocument/2006/relationships/slide" Target="slide22.xml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slide" Target="slide5.xml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11" Type="http://schemas.openxmlformats.org/officeDocument/2006/relationships/audio" Target="../media/audio1.wav"/><Relationship Id="rId5" Type="http://schemas.openxmlformats.org/officeDocument/2006/relationships/slide" Target="slide8.xml"/><Relationship Id="rId10" Type="http://schemas.openxmlformats.org/officeDocument/2006/relationships/slide" Target="slide22.xml"/><Relationship Id="rId4" Type="http://schemas.openxmlformats.org/officeDocument/2006/relationships/image" Target="../media/image6.jpg"/><Relationship Id="rId9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slide" Target="slide2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audio" Target="../media/audio1.wav"/><Relationship Id="rId4" Type="http://schemas.openxmlformats.org/officeDocument/2006/relationships/slide" Target="slide3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34.png"/><Relationship Id="rId7" Type="http://schemas.openxmlformats.org/officeDocument/2006/relationships/slide" Target="slide26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" Target="slide19.xml"/><Relationship Id="rId7" Type="http://schemas.openxmlformats.org/officeDocument/2006/relationships/slide" Target="slide41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23.xml"/><Relationship Id="rId4" Type="http://schemas.openxmlformats.org/officeDocument/2006/relationships/image" Target="../media/image5.png"/><Relationship Id="rId9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" Target="slide22.xml"/><Relationship Id="rId7" Type="http://schemas.openxmlformats.org/officeDocument/2006/relationships/slide" Target="slide20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25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audio" Target="../media/audio1.wav"/><Relationship Id="rId3" Type="http://schemas.openxmlformats.org/officeDocument/2006/relationships/image" Target="../media/image30.png"/><Relationship Id="rId7" Type="http://schemas.openxmlformats.org/officeDocument/2006/relationships/slide" Target="slide23.xml"/><Relationship Id="rId12" Type="http://schemas.openxmlformats.org/officeDocument/2006/relationships/slide" Target="slide20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slide" Target="slide24.xml"/><Relationship Id="rId5" Type="http://schemas.openxmlformats.org/officeDocument/2006/relationships/image" Target="../media/image27.pn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slide" Target="slide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41.jpg"/><Relationship Id="rId7" Type="http://schemas.openxmlformats.org/officeDocument/2006/relationships/slide" Target="slide28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audio" Target="../media/audio1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audio" Target="../media/audio1.wav"/><Relationship Id="rId4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5" Type="http://schemas.openxmlformats.org/officeDocument/2006/relationships/slide" Target="slide30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ED1.pptx#-1,1,PowerPoint &#28436;&#31034;&#25991;&#31295;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45.png"/><Relationship Id="rId3" Type="http://schemas.microsoft.com/office/2007/relationships/media" Target="../media/media9.m4a"/><Relationship Id="rId7" Type="http://schemas.microsoft.com/office/2007/relationships/media" Target="../media/media11.wav"/><Relationship Id="rId12" Type="http://schemas.openxmlformats.org/officeDocument/2006/relationships/image" Target="../media/image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m4a"/><Relationship Id="rId11" Type="http://schemas.openxmlformats.org/officeDocument/2006/relationships/audio" Target="../media/audio8.wav"/><Relationship Id="rId5" Type="http://schemas.microsoft.com/office/2007/relationships/media" Target="../media/media10.m4a"/><Relationship Id="rId10" Type="http://schemas.openxmlformats.org/officeDocument/2006/relationships/audio" Target="../media/audio4.wav"/><Relationship Id="rId4" Type="http://schemas.openxmlformats.org/officeDocument/2006/relationships/audio" Target="../media/media9.m4a"/><Relationship Id="rId9" Type="http://schemas.openxmlformats.org/officeDocument/2006/relationships/slideLayout" Target="../slideLayouts/slideLayout7.xml"/><Relationship Id="rId1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microsoft.com/office/2007/relationships/hdphoto" Target="../media/hdphoto9.wdp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microsoft.com/office/2007/relationships/hdphoto" Target="../media/hdphoto10.wdp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hyperlink" Target="ED2.pptx#-1,1,1. 1. PowerPoint &#28436;&#31034;&#25991;&#31295;" TargetMode="External"/><Relationship Id="rId4" Type="http://schemas.openxmlformats.org/officeDocument/2006/relationships/hyperlink" Target="ED2.pptx#-1,1,PowerPoint &#28436;&#31034;&#25991;&#31295;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11" Type="http://schemas.microsoft.com/office/2007/relationships/hdphoto" Target="../media/hdphoto8.wdp"/><Relationship Id="rId5" Type="http://schemas.openxmlformats.org/officeDocument/2006/relationships/audio" Target="../media/audio9.wav"/><Relationship Id="rId10" Type="http://schemas.openxmlformats.org/officeDocument/2006/relationships/image" Target="../media/image45.png"/><Relationship Id="rId4" Type="http://schemas.openxmlformats.org/officeDocument/2006/relationships/audio" Target="../media/audio4.wav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48.png"/><Relationship Id="rId7" Type="http://schemas.microsoft.com/office/2007/relationships/hdphoto" Target="../media/hdphoto3.wdp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microsoft.com/office/2007/relationships/hdphoto" Target="../media/hdphoto10.wdp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hyperlink" Target="ED3.pptx#-1,1,PowerPoint &#28436;&#31034;&#25991;&#31295;" TargetMode="External"/><Relationship Id="rId4" Type="http://schemas.openxmlformats.org/officeDocument/2006/relationships/hyperlink" Target="ED3.pptx#-1,1,1. PowerPoint &#28436;&#31034;&#25991;&#31295;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11" Type="http://schemas.openxmlformats.org/officeDocument/2006/relationships/image" Target="../media/image54.png"/><Relationship Id="rId5" Type="http://schemas.openxmlformats.org/officeDocument/2006/relationships/audio" Target="../media/audio9.wav"/><Relationship Id="rId10" Type="http://schemas.microsoft.com/office/2007/relationships/hdphoto" Target="../media/hdphoto8.wdp"/><Relationship Id="rId4" Type="http://schemas.openxmlformats.org/officeDocument/2006/relationships/audio" Target="../media/audio4.wav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hyperlink" Target="ED4.pptx#-1,1,1. PowerPoint &#28436;&#31034;&#25991;&#31295;" TargetMode="External"/><Relationship Id="rId4" Type="http://schemas.openxmlformats.org/officeDocument/2006/relationships/hyperlink" Target="ED4.pptx#-1,1,PowerPoint &#28436;&#31034;&#25991;&#31295;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slide" Target="slide5.xml"/><Relationship Id="rId12" Type="http://schemas.openxmlformats.org/officeDocument/2006/relationships/image" Target="../media/image13.png"/><Relationship Id="rId17" Type="http://schemas.openxmlformats.org/officeDocument/2006/relationships/audio" Target="../media/audio1.wav"/><Relationship Id="rId2" Type="http://schemas.openxmlformats.org/officeDocument/2006/relationships/audio" Target="../media/media4.m4a"/><Relationship Id="rId16" Type="http://schemas.openxmlformats.org/officeDocument/2006/relationships/slide" Target="slide22.xml"/><Relationship Id="rId1" Type="http://schemas.microsoft.com/office/2007/relationships/media" Target="../media/media4.m4a"/><Relationship Id="rId6" Type="http://schemas.openxmlformats.org/officeDocument/2006/relationships/image" Target="../media/image11.jpg"/><Relationship Id="rId11" Type="http://schemas.openxmlformats.org/officeDocument/2006/relationships/image" Target="../media/image7.png"/><Relationship Id="rId5" Type="http://schemas.openxmlformats.org/officeDocument/2006/relationships/audio" Target="../media/audio3.wav"/><Relationship Id="rId15" Type="http://schemas.openxmlformats.org/officeDocument/2006/relationships/slide" Target="slide11.xml"/><Relationship Id="rId10" Type="http://schemas.openxmlformats.org/officeDocument/2006/relationships/slide" Target="slide8.xml"/><Relationship Id="rId4" Type="http://schemas.openxmlformats.org/officeDocument/2006/relationships/audio" Target="../media/audio2.wav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6.xml"/><Relationship Id="rId7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7.xml"/><Relationship Id="rId4" Type="http://schemas.openxmlformats.org/officeDocument/2006/relationships/image" Target="../media/image5.png"/><Relationship Id="rId9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咚------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72648" y="510655"/>
            <a:ext cx="609600" cy="609600"/>
          </a:xfrm>
          <a:prstGeom prst="rect">
            <a:avLst/>
          </a:prstGeom>
        </p:spPr>
      </p:pic>
      <p:pic>
        <p:nvPicPr>
          <p:cNvPr id="2" name="图片 1">
            <a:hlinkHover r:id="" action="ppaction://noaction">
              <a:snd r:embed="rId8" name="s_enter.wav"/>
            </a:hlinkHover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1" t="23794" r="9654" b="60821"/>
          <a:stretch/>
        </p:blipFill>
        <p:spPr>
          <a:xfrm>
            <a:off x="6977574" y="1631852"/>
            <a:ext cx="4037429" cy="1055077"/>
          </a:xfrm>
          <a:prstGeom prst="rect">
            <a:avLst/>
          </a:prstGeom>
        </p:spPr>
      </p:pic>
      <p:pic>
        <p:nvPicPr>
          <p:cNvPr id="4" name="图片 3">
            <a:hlinkClick r:id="rId10" action="ppaction://hlinksldjump"/>
            <a:hlinkHover r:id="" action="ppaction://noaction">
              <a:snd r:embed="rId8" name="s_enter.wav"/>
            </a:hlinkHover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7" t="48410" r="4923" b="28557"/>
          <a:stretch/>
        </p:blipFill>
        <p:spPr>
          <a:xfrm>
            <a:off x="7751298" y="3319975"/>
            <a:ext cx="3840480" cy="15795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9480">
            <a:off x="10954648" y="1988080"/>
            <a:ext cx="665637" cy="6656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9480">
            <a:off x="11236004" y="3583504"/>
            <a:ext cx="665637" cy="6656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7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598" y="382012"/>
            <a:ext cx="11576650" cy="609397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游戏方法：</a:t>
            </a:r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点击房间内的部件，探索逃出房间的方法。</a:t>
            </a:r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点到正确的物品就可以展开新剧情。</a:t>
            </a:r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游戏中会有独白和对白，请等一句话显示完毕后，</a:t>
            </a:r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0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再</a:t>
            </a:r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点击浅黑色对话框切换到下一句。</a:t>
            </a:r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（点得太快会产生</a:t>
            </a:r>
            <a:r>
              <a:rPr lang="en-US" altLang="zh-CN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bug</a:t>
            </a:r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，请务必耐心！）</a:t>
            </a:r>
            <a:endParaRPr lang="en-US" altLang="zh-CN" sz="30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另：有些地方的对话是自动切换的（通常在结局），</a:t>
            </a:r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如果点对话框没有反应，也请不要慌乱。</a:t>
            </a:r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0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本游戏共</a:t>
            </a:r>
            <a:r>
              <a:rPr lang="en-US" altLang="zh-CN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4</a:t>
            </a:r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个结局。善用右上角的跳转按钮，能够快速回收结局。</a:t>
            </a:r>
            <a:endParaRPr lang="en-US" altLang="zh-CN" sz="30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0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看过所有结局之后就可以打开资料间，了解游戏背景。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558068" y="6193309"/>
            <a:ext cx="2633932" cy="461665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（单击屏幕继续）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3046" y="510655"/>
            <a:ext cx="10958732" cy="5078313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本游戏含有以下要素：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·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恐怖与密室逃脱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·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缺少正常逻辑的臆想世界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·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昏暗的环境和不详的气氛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·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若干令人不快的音效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·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流血、凶杀等残酷表现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请无法接受以上要素的朋友现在马上结束放映。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恐怖不是本意，只是一种手段。</a:t>
            </a:r>
          </a:p>
        </p:txBody>
      </p:sp>
      <p:sp>
        <p:nvSpPr>
          <p:cNvPr id="11" name="圆角矩形 10">
            <a:hlinkClick r:id="rId13" action="ppaction://hlinksldjump"/>
          </p:cNvPr>
          <p:cNvSpPr/>
          <p:nvPr/>
        </p:nvSpPr>
        <p:spPr>
          <a:xfrm>
            <a:off x="-542457" y="-487399"/>
            <a:ext cx="13278447" cy="7614745"/>
          </a:xfrm>
          <a:prstGeom prst="roundRect">
            <a:avLst/>
          </a:prstGeom>
          <a:solidFill>
            <a:srgbClr val="C0C0C0">
              <a:alpha val="117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hlinkClick r:id="rId13" action="ppaction://hlinksldjump"/>
            <a:hlinkHover r:id="" action="ppaction://noaction">
              <a:snd r:embed="rId8" name="s_enter.wav"/>
            </a:hlinkHover>
          </p:cNvPr>
          <p:cNvSpPr txBox="1"/>
          <p:nvPr/>
        </p:nvSpPr>
        <p:spPr>
          <a:xfrm>
            <a:off x="9558068" y="331669"/>
            <a:ext cx="2651628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跳过游戏说明</a:t>
            </a:r>
          </a:p>
        </p:txBody>
      </p:sp>
      <p:pic>
        <p:nvPicPr>
          <p:cNvPr id="14" name="开场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91488" y="12488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4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fade thruBlk="1"/>
      </p:transition>
    </mc:Choice>
    <mc:Fallback>
      <p:transition spd="slow" advClick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8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6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642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43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43"/>
                            </p:stCondLst>
                            <p:childTnLst>
                              <p:par>
                                <p:cTn id="30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40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401"/>
                            </p:stCondLst>
                            <p:childTnLst>
                              <p:par>
                                <p:cTn id="47" presetID="1" presetClass="entr" presetSubtype="0" fill="hold" grpId="3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8" grpId="0" animBg="1"/>
      <p:bldP spid="6" grpId="0" animBg="1"/>
      <p:bldP spid="6" grpId="1" animBg="1"/>
      <p:bldP spid="10" grpId="0" animBg="1"/>
      <p:bldP spid="10" grpId="1" animBg="1"/>
      <p:bldP spid="10" grpId="2" animBg="1"/>
      <p:bldP spid="10" grpId="3" animBg="1"/>
      <p:bldP spid="10" grpId="4" animBg="1"/>
      <p:bldP spid="5" grpId="0" animBg="1"/>
      <p:bldP spid="11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3" name="图片 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4" name="矩形 3">
            <a:hlinkClick r:id="rId7" action="ppaction://hlinksldjump"/>
          </p:cNvPr>
          <p:cNvSpPr/>
          <p:nvPr/>
        </p:nvSpPr>
        <p:spPr>
          <a:xfrm>
            <a:off x="4694830" y="382137"/>
            <a:ext cx="2374710" cy="1378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hlinkClick r:id="rId8" action="ppaction://hlinksldjump"/>
            <a:hlinkHover r:id="" action="ppaction://noaction">
              <a:snd r:embed="rId9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156436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53554" r="14607" b="26434"/>
          <a:stretch/>
        </p:blipFill>
        <p:spPr>
          <a:xfrm rot="21380243">
            <a:off x="3410990" y="6177707"/>
            <a:ext cx="1843718" cy="6149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48" y="509664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有什么东西从画的背后掉出来了。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破旧的菜刀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还没结实到破开门窗的地步。可以用在别的地方吗？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07641" y="2656251"/>
            <a:ext cx="4776717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 获得了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【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菜刀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】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509664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这个房间的气氛似乎变得更糟糕。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要赶快逃出去才行！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9" name="矩形 8">
            <a:hlinkHover r:id="rId5" action="ppaction://hlinksldjump"/>
          </p:cNvPr>
          <p:cNvSpPr/>
          <p:nvPr/>
        </p:nvSpPr>
        <p:spPr>
          <a:xfrm>
            <a:off x="-4972" y="-2463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hlinkClick r:id="rId6" action="ppaction://hlinksldjump"/>
            <a:hlinkHover r:id="" action="ppaction://noaction">
              <a:snd r:embed="rId7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145933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6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3" name="图片 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4" name="矩形 3">
            <a:hlinkClick r:id="rId7" action="ppaction://hlinksldjump"/>
          </p:cNvPr>
          <p:cNvSpPr/>
          <p:nvPr/>
        </p:nvSpPr>
        <p:spPr>
          <a:xfrm>
            <a:off x="4635062" y="709448"/>
            <a:ext cx="1923393" cy="2081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hlinkClick r:id="rId8" action="ppaction://hlinksldjump"/>
            <a:hlinkHover r:id="" action="ppaction://noaction">
              <a:snd r:embed="rId9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32738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3" name="图片 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4" name="文本框 3">
            <a:hlinkClick r:id="rId7" action="ppaction://hlinksldjump"/>
            <a:hlinkHover r:id="" action="ppaction://noaction">
              <a:snd r:embed="rId8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414241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4" name="图片 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24" t="33511" r="36759" b="11050"/>
          <a:stretch/>
        </p:blipFill>
        <p:spPr>
          <a:xfrm>
            <a:off x="10958733" y="5050302"/>
            <a:ext cx="633046" cy="1294227"/>
          </a:xfrm>
          <a:prstGeom prst="rect">
            <a:avLst/>
          </a:prstGeom>
        </p:spPr>
      </p:pic>
      <p:pic>
        <p:nvPicPr>
          <p:cNvPr id="5" name="图片 4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2845" y="2571261"/>
            <a:ext cx="6186309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用菜刀切掉了布熊的左臂。</a:t>
            </a:r>
          </a:p>
        </p:txBody>
      </p:sp>
      <p:pic>
        <p:nvPicPr>
          <p:cNvPr id="7" name="胳膊掉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5936" y="306794"/>
            <a:ext cx="60960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678">
            <a:off x="5450957" y="5021680"/>
            <a:ext cx="2260488" cy="2260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50" y="3393951"/>
            <a:ext cx="2901462" cy="29014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36362" r="32465" b="33487"/>
          <a:stretch/>
        </p:blipFill>
        <p:spPr>
          <a:xfrm rot="717073">
            <a:off x="8106718" y="6030828"/>
            <a:ext cx="906943" cy="81028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94234" y="2571260"/>
            <a:ext cx="5803530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获得了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【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蓝色颜料球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】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20" y="4124648"/>
            <a:ext cx="2801586" cy="28015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hlinkClick r:id="rId21" action="ppaction://hlinksldjump"/>
          </p:cNvPr>
          <p:cNvSpPr/>
          <p:nvPr/>
        </p:nvSpPr>
        <p:spPr>
          <a:xfrm>
            <a:off x="4768948" y="1631852"/>
            <a:ext cx="1730326" cy="1897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hlinkHover r:id="rId2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hlinkClick r:id="rId23" action="ppaction://hlinksldjump"/>
            <a:hlinkHover r:id="" action="ppaction://noaction">
              <a:snd r:embed="rId24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403832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嘭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  <p:bldP spid="16" grpId="0"/>
      <p:bldP spid="15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1" cy="68580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2000" cy="6994474"/>
          </a:xfrm>
          <a:prstGeom prst="rect">
            <a:avLst/>
          </a:prstGeom>
        </p:spPr>
      </p:pic>
      <p:sp>
        <p:nvSpPr>
          <p:cNvPr id="6" name="矩形 5">
            <a:hlinkHover r:id="rId6" action="ppaction://hlinksldjump"/>
          </p:cNvPr>
          <p:cNvSpPr/>
          <p:nvPr/>
        </p:nvSpPr>
        <p:spPr>
          <a:xfrm>
            <a:off x="-407963" y="0"/>
            <a:ext cx="12599961" cy="6857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66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fade thruBlk="1"/>
      </p:transition>
    </mc:Choice>
    <mc:Fallback>
      <p:transition spd="slow" advClick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5158854"/>
            <a:ext cx="12192000" cy="2862322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…………</a:t>
            </a: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5103674"/>
            <a:ext cx="12192000" cy="230832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没有新的道具出来。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下麻烦了。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根据至今为止的经验，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想有所进展，就要把画上的苹果染色。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一般来想，应该是红色吧。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1" y="5116650"/>
            <a:ext cx="12192001" cy="230832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手头只有一把菜刀。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…………</a:t>
            </a: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" y="5116650"/>
            <a:ext cx="12192001" cy="230832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不，现在还不想那样做。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实在走投无路的时候再说吧。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5116650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咳、咳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空气越来越浑浊了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可恶！我不想死在这里啊！</a:t>
            </a:r>
          </a:p>
        </p:txBody>
      </p:sp>
      <p:sp>
        <p:nvSpPr>
          <p:cNvPr id="7" name="矩形 6">
            <a:hlinkHover r:id="rId3" action="ppaction://hlinksldjump"/>
          </p:cNvPr>
          <p:cNvSpPr/>
          <p:nvPr/>
        </p:nvSpPr>
        <p:spPr>
          <a:xfrm>
            <a:off x="-140677" y="0"/>
            <a:ext cx="12332677" cy="741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hlinkClick r:id="rId3" action="ppaction://hlinksldjump"/>
            <a:hlinkHover r:id="" action="ppaction://noaction">
              <a:snd r:embed="rId4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291037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fade thruBlk="1"/>
      </p:transition>
    </mc:Choice>
    <mc:Fallback>
      <p:transition spd="slow" advClick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1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2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3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2" grpId="1" build="allAtOnce" animBg="1"/>
      <p:bldP spid="3" grpId="0" animBg="1"/>
      <p:bldP spid="3" grpId="1" animBg="1"/>
      <p:bldP spid="4" grpId="0" animBg="1"/>
      <p:bldP spid="4" grpId="1" animBg="1"/>
      <p:bldP spid="5" grpId="0" animBg="1"/>
      <p:bldP spid="5" grpId="1" build="allAtOnce" animBg="1"/>
      <p:bldP spid="6" grpId="0" animBg="1"/>
      <p:bldP spid="6" grpId="1" animBg="1"/>
      <p:bldP spid="9" grpId="0" animBg="1"/>
      <p:bldP spid="9" grpId="1" animBg="1"/>
      <p:bldP spid="7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3" name="图片 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83015" y="436098"/>
            <a:ext cx="2250831" cy="1223890"/>
          </a:xfrm>
          <a:prstGeom prst="rect">
            <a:avLst/>
          </a:prstGeom>
          <a:solidFill>
            <a:srgbClr val="E7E6E6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窗外，好像有人？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648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A5_1649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73462" y="743243"/>
            <a:ext cx="609600" cy="609600"/>
          </a:xfrm>
          <a:prstGeom prst="rect">
            <a:avLst/>
          </a:prstGeom>
        </p:spPr>
      </p:pic>
      <p:pic>
        <p:nvPicPr>
          <p:cNvPr id="8" name="StepC@1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47550" y="774277"/>
            <a:ext cx="609600" cy="609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3648" y="0"/>
            <a:ext cx="12205648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5648" cy="68656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5648" cy="68656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-1736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0" y="5134708"/>
            <a:ext cx="12205648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小女孩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为什么独自一个人</a:t>
            </a:r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来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这种地方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13648" y="5103674"/>
            <a:ext cx="12219296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嗯？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你在里面做什么呢？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捉迷藏吗？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0" y="4453871"/>
            <a:ext cx="2066734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女孩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13648" y="5134708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不愧是小鬼头，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完全没有危机意识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让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人火大。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13648" y="5134708"/>
            <a:ext cx="12205648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等等。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她身上，有红色的东西。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0" y="5134708"/>
            <a:ext cx="12205648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如果向她要，万一不给我呢？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况且，布料似乎不能给画上色。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怎么办。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-13648" y="5134708"/>
            <a:ext cx="12219296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手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上，还有一把菜刀。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…………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2" name="矩形 11">
            <a:hlinkHover r:id="rId15" action="ppaction://hlinksldjump"/>
          </p:cNvPr>
          <p:cNvSpPr/>
          <p:nvPr/>
        </p:nvSpPr>
        <p:spPr>
          <a:xfrm>
            <a:off x="-13648" y="-1736"/>
            <a:ext cx="12219296" cy="689077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hlinkClick r:id="rId15" action="ppaction://hlinksldjump"/>
            <a:hlinkHover r:id="" action="ppaction://noaction">
              <a:snd r:embed="rId16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119599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1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95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2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505"/>
                            </p:stCondLst>
                            <p:childTnLst>
                              <p:par>
                                <p:cTn id="40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15" grpId="0" animBg="1"/>
      <p:bldP spid="15" grpId="1" animBg="1"/>
      <p:bldP spid="20" grpId="0" animBg="1"/>
      <p:bldP spid="20" grpId="1" animBg="1"/>
      <p:bldP spid="23" grpId="0" animBg="1"/>
      <p:bldP spid="23" grpId="1" animBg="1"/>
      <p:bldP spid="12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3" name="图片 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5" name="矩形 4">
            <a:hlinkClick r:id="rId9" action="ppaction://hlinksldjump"/>
          </p:cNvPr>
          <p:cNvSpPr/>
          <p:nvPr/>
        </p:nvSpPr>
        <p:spPr>
          <a:xfrm>
            <a:off x="4754880" y="436098"/>
            <a:ext cx="2321169" cy="122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hlinkClick r:id="rId10" action="ppaction://hlinksldjump"/>
            <a:hlinkHover r:id="" action="ppaction://noaction">
              <a:snd r:embed="rId11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  <p:pic>
        <p:nvPicPr>
          <p:cNvPr id="8" name="暗路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55536" y="4885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sndAc>
          <p:endSnd/>
        </p:sndAc>
      </p:transition>
    </mc:Choice>
    <mc:Fallback>
      <p:transition spd="slow" advClick="0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5648" cy="68656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-1736"/>
            <a:ext cx="12192000" cy="6858000"/>
          </a:xfrm>
          <a:prstGeom prst="rect">
            <a:avLst/>
          </a:prstGeom>
        </p:spPr>
      </p:pic>
      <p:sp>
        <p:nvSpPr>
          <p:cNvPr id="21" name="文本框 20">
            <a:hlinkClick r:id="rId4" action="ppaction://hlinksldjump"/>
            <a:hlinkHover r:id="" action="ppaction://noaction">
              <a:snd r:embed="rId5" name="s_enter.wav"/>
            </a:hlinkHover>
          </p:cNvPr>
          <p:cNvSpPr txBox="1"/>
          <p:nvPr/>
        </p:nvSpPr>
        <p:spPr>
          <a:xfrm>
            <a:off x="4217652" y="1582340"/>
            <a:ext cx="3381555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对她下杀手</a:t>
            </a:r>
          </a:p>
        </p:txBody>
      </p:sp>
      <p:sp>
        <p:nvSpPr>
          <p:cNvPr id="22" name="文本框 21">
            <a:hlinkClick r:id="rId6" action="ppaction://hlinksldjump"/>
            <a:hlinkHover r:id="" action="ppaction://noaction">
              <a:snd r:embed="rId5" name="s_enter.wav"/>
            </a:hlinkHover>
          </p:cNvPr>
          <p:cNvSpPr txBox="1"/>
          <p:nvPr/>
        </p:nvSpPr>
        <p:spPr>
          <a:xfrm>
            <a:off x="4217651" y="2495649"/>
            <a:ext cx="3381555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让她快离开</a:t>
            </a:r>
          </a:p>
        </p:txBody>
      </p:sp>
      <p:sp>
        <p:nvSpPr>
          <p:cNvPr id="24" name="文本框 23">
            <a:hlinkClick r:id="rId7" action="ppaction://hlinksldjump"/>
            <a:hlinkHover r:id="" action="ppaction://noaction">
              <a:snd r:embed="rId5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74928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你快</a:t>
            </a:r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走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吧，找自己的家长去。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这里很危险，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不是小孩子应该来的地方。</a:t>
            </a:r>
          </a:p>
        </p:txBody>
      </p:sp>
      <p:sp>
        <p:nvSpPr>
          <p:cNvPr id="5" name="女孩："/>
          <p:cNvSpPr txBox="1"/>
          <p:nvPr/>
        </p:nvSpPr>
        <p:spPr>
          <a:xfrm>
            <a:off x="0" y="4453871"/>
            <a:ext cx="2066734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女孩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5100202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哎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真的吗？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走着走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着，不知怎么就到这里来啦。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谢谢你告诉我。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5100202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唔嗯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~</a:t>
            </a:r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5100202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怎么了？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别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用那种眼神看我。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还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有别的事情吗？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5100202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呐，我说，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你有想要的东西吗？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作为谢礼哟。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0" y="5100202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…………</a:t>
            </a: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红、红色的东西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100202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好吧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!</a:t>
            </a: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因为你告诉我这里很危险，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所以，这个送你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——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0" y="5107146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女孩向我挥挥手，轻快地跑走了。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待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我回过神来的时候，眼前只剩下缠在铁栏杆上的，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飘扬的红色发带</a:t>
            </a:r>
            <a:r>
              <a:rPr lang="en-US" altLang="zh-CN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-3472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82196" y="2782669"/>
            <a:ext cx="5227608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获得了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【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红色发带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】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0" y="5107146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抱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着一丝希望，我试着把发带挂到画上。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当然，没有任何反应。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我想了想，还是把发带系回窗户栏杆。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0" y="5100202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鲜红的颜色，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明明在昏暗的房间里应该显得突兀而诡异，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此时，却莫名给人一种温暖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5107146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眼皮，不由自主地沉重起来。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…………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-3472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hlinkHover r:id="rId7" action="ppaction://hlinksldjump"/>
          </p:cNvPr>
          <p:cNvSpPr/>
          <p:nvPr/>
        </p:nvSpPr>
        <p:spPr>
          <a:xfrm>
            <a:off x="0" y="-3472"/>
            <a:ext cx="12209695" cy="6864944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hlinkClick r:id="rId8" action="ppaction://hlinksldjump"/>
            <a:hlinkHover r:id="" action="ppaction://noaction">
              <a:snd r:embed="rId9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189055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fade thruBlk="1"/>
        <p:sndAc>
          <p:stSnd>
            <p:snd r:embed="rId2" name="咚------.wav"/>
          </p:stSnd>
        </p:sndAc>
      </p:transition>
    </mc:Choice>
    <mc:Fallback>
      <p:transition spd="slow" advClick="0">
        <p:fade thruBlk="1"/>
        <p:sndAc>
          <p:stSnd>
            <p:snd r:embed="rId2" name="咚------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5" grpId="3" animBg="1"/>
      <p:bldP spid="5" grpId="4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3" grpId="0" animBg="1"/>
      <p:bldP spid="14" grpId="0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6" grpId="0" animBg="1"/>
      <p:bldP spid="21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3" name="图片 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0239" y="668740"/>
            <a:ext cx="1937982" cy="2156347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hlinkClick r:id="rId7" action="ppaction://hlinksldjump"/>
            <a:hlinkHover r:id="" action="ppaction://noaction">
              <a:snd r:embed="rId8" name="s_enter.wav"/>
            </a:hlinkHover>
          </p:cNvPr>
          <p:cNvSpPr txBox="1"/>
          <p:nvPr/>
        </p:nvSpPr>
        <p:spPr>
          <a:xfrm>
            <a:off x="3843949" y="2894427"/>
            <a:ext cx="4189863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已经走投无路了</a:t>
            </a:r>
          </a:p>
        </p:txBody>
      </p:sp>
      <p:sp>
        <p:nvSpPr>
          <p:cNvPr id="6" name="文本框 5">
            <a:hlinkHover r:id="" action="ppaction://noaction">
              <a:snd r:embed="rId8" name="s_enter.wav"/>
            </a:hlinkHover>
          </p:cNvPr>
          <p:cNvSpPr txBox="1"/>
          <p:nvPr/>
        </p:nvSpPr>
        <p:spPr>
          <a:xfrm>
            <a:off x="3843950" y="4053839"/>
            <a:ext cx="4189863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再想想别的办法</a:t>
            </a:r>
          </a:p>
        </p:txBody>
      </p:sp>
      <p:sp>
        <p:nvSpPr>
          <p:cNvPr id="7" name="文本框 6">
            <a:hlinkClick r:id="rId9" action="ppaction://hlinksldjump"/>
            <a:hlinkHover r:id="" action="ppaction://noaction">
              <a:snd r:embed="rId8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11839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3" name="图片 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4" name="文本框 3">
            <a:hlinkClick r:id="rId7" action="ppaction://hlinksldjump"/>
            <a:hlinkHover r:id="" action="ppaction://noaction">
              <a:snd r:embed="rId8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43289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20" y="4124648"/>
            <a:ext cx="2801586" cy="28015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678">
            <a:off x="5450957" y="5021680"/>
            <a:ext cx="2260488" cy="2260488"/>
          </a:xfrm>
          <a:prstGeom prst="rect">
            <a:avLst/>
          </a:prstGeom>
        </p:spPr>
      </p:pic>
      <p:pic>
        <p:nvPicPr>
          <p:cNvPr id="4" name="图片 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5" name="图片 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6" name="矩形 5">
            <a:hlinkClick r:id="rId11" action="ppaction://hlinksldjump"/>
          </p:cNvPr>
          <p:cNvSpPr/>
          <p:nvPr/>
        </p:nvSpPr>
        <p:spPr>
          <a:xfrm>
            <a:off x="4690534" y="1591733"/>
            <a:ext cx="1744133" cy="1937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hlinkClick r:id="rId12" action="ppaction://hlinksldjump"/>
            <a:hlinkHover r:id="" action="ppaction://noaction">
              <a:snd r:embed="rId13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352637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5108640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梦中，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听到了谁的脚步声。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逐渐逼近，逼近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" y="5108640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！！！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8" name="文本框 7">
            <a:hlinkClick r:id="rId6" action="ppaction://hlinksldjump"/>
          </p:cNvPr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有人在窗外！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不是做梦！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到底是谁？</a:t>
            </a:r>
          </a:p>
        </p:txBody>
      </p:sp>
      <p:sp>
        <p:nvSpPr>
          <p:cNvPr id="9" name="文本框 8">
            <a:hlinkClick r:id="rId7" action="ppaction://hlinksldjump"/>
            <a:hlinkHover r:id="" action="ppaction://noaction">
              <a:snd r:embed="rId8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1669535576"/>
      </p:ext>
    </p:extLst>
  </p:cSld>
  <p:clrMapOvr>
    <a:masterClrMapping/>
  </p:clrMapOvr>
  <p:transition spd="slow" advClick="0">
    <p:fade/>
    <p:sndAc>
      <p:stSnd>
        <p:snd r:embed="rId2" name="foot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5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5648" cy="68656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5648" cy="68656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" y="-1736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-13648" y="5101938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顾不上过多思考，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我飞奔到窗边，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躲起来偷看外面的情况。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-13648" y="5101938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窗外出现的人，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是个身穿邋遢蓝袍，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一副流浪汉模样的高大男子。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13648" y="5101938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男子把手伸向窗户栏杆上的红发带。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这个混蛋要做什么？？？</a:t>
            </a:r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4" name="矩形 13">
            <a:hlinkHover r:id="rId6" action="ppaction://hlinksldjump"/>
          </p:cNvPr>
          <p:cNvSpPr/>
          <p:nvPr/>
        </p:nvSpPr>
        <p:spPr>
          <a:xfrm>
            <a:off x="-13648" y="-1736"/>
            <a:ext cx="12219296" cy="6867412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hlinkClick r:id="rId6" action="ppaction://hlinksldjump"/>
            <a:hlinkHover r:id="" action="ppaction://noaction">
              <a:snd r:embed="rId7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2836900399"/>
      </p:ext>
    </p:extLst>
  </p:cSld>
  <p:clrMapOvr>
    <a:masterClrMapping/>
  </p:clrMapOvr>
  <p:transition advClick="0">
    <p:wipe dir="u"/>
    <p:sndAc>
      <p:stSnd>
        <p:snd r:embed="rId2" name="快步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8" grpId="0" animBg="1"/>
      <p:bldP spid="18" grpId="1" animBg="1"/>
      <p:bldP spid="24" grpId="0" animBg="1"/>
      <p:bldP spid="24" grpId="1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5648" cy="68656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" y="-1736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hlinkClick r:id="rId4" action="ppaction://hlinksldjump"/>
            <a:hlinkHover r:id="" action="ppaction://noaction">
              <a:snd r:embed="rId5" name="s_enter.wav"/>
            </a:hlinkHover>
          </p:cNvPr>
          <p:cNvSpPr txBox="1"/>
          <p:nvPr/>
        </p:nvSpPr>
        <p:spPr>
          <a:xfrm>
            <a:off x="3653683" y="1525285"/>
            <a:ext cx="4857337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先发制人，干掉他</a:t>
            </a:r>
          </a:p>
        </p:txBody>
      </p:sp>
      <p:sp>
        <p:nvSpPr>
          <p:cNvPr id="15" name="文本框 14">
            <a:hlinkClick r:id="rId6" action="ppaction://hlinksldjump"/>
            <a:hlinkHover r:id="" action="ppaction://noaction">
              <a:snd r:embed="rId5" name="s_enter.wav"/>
            </a:hlinkHover>
          </p:cNvPr>
          <p:cNvSpPr txBox="1"/>
          <p:nvPr/>
        </p:nvSpPr>
        <p:spPr>
          <a:xfrm>
            <a:off x="3515659" y="2667280"/>
            <a:ext cx="4995361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试着和他交涉一下</a:t>
            </a:r>
          </a:p>
        </p:txBody>
      </p:sp>
    </p:spTree>
    <p:extLst>
      <p:ext uri="{BB962C8B-B14F-4D97-AF65-F5344CB8AC3E}">
        <p14:creationId xmlns:p14="http://schemas.microsoft.com/office/powerpoint/2010/main" val="207179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3648" y="-1736"/>
            <a:ext cx="12232944" cy="6867412"/>
            <a:chOff x="-13648" y="-1736"/>
            <a:chExt cx="12192000" cy="686741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64704" cy="68656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648" y="-1736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-13648" y="5111350"/>
            <a:ext cx="12205648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那条红色发带，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是我的东西。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3648" y="5126153"/>
            <a:ext cx="12232944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强忍心中的不安，我对男子提出了微小的警告。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因为我总是隐约觉得，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那条红色发带是不能随意拱手让人的东西。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13647" y="4433978"/>
            <a:ext cx="2014976" cy="655607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男子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40946" y="5126153"/>
            <a:ext cx="12219297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是吗。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但是，我确实很想要那个。</a:t>
            </a:r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我们来做个交易如何。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40946" y="5126153"/>
            <a:ext cx="12260242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交易？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内心产生了些许期待。</a:t>
            </a:r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8" name="文本框 7">
            <a:hlinkClick r:id="rId5" action="ppaction://hlinksldjump"/>
          </p:cNvPr>
          <p:cNvSpPr txBox="1"/>
          <p:nvPr/>
        </p:nvSpPr>
        <p:spPr>
          <a:xfrm>
            <a:off x="-13648" y="5126153"/>
            <a:ext cx="12232944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没错，我们各取所需。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我有个你想要的东西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你所处房间里地窖的钥匙。</a:t>
            </a:r>
          </a:p>
        </p:txBody>
      </p:sp>
    </p:spTree>
    <p:extLst>
      <p:ext uri="{BB962C8B-B14F-4D97-AF65-F5344CB8AC3E}">
        <p14:creationId xmlns:p14="http://schemas.microsoft.com/office/powerpoint/2010/main" val="415478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fade thruBlk="1"/>
        <p:sndAc>
          <p:stSnd>
            <p:snd r:embed="rId2" name="咚------.wav"/>
          </p:stSnd>
        </p:sndAc>
      </p:transition>
    </mc:Choice>
    <mc:Fallback>
      <p:transition spd="slow" advClick="0">
        <p:fade thruBlk="1"/>
        <p:sndAc>
          <p:stSnd>
            <p:snd r:embed="rId2" name="咚------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4" grpId="0" animBg="1"/>
      <p:bldP spid="4" grpId="1" animBg="1"/>
      <p:bldP spid="4" grpId="2" animBg="1"/>
      <p:bldP spid="5" grpId="0" animBg="1"/>
      <p:bldP spid="5" grpId="1" animBg="1"/>
      <p:bldP spid="7" grpId="0" animBg="1"/>
      <p:bldP spid="7" grpId="1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3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4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512409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男子凑近铁窗，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晃了晃手中的钥匙串，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金属小物件们发出清脆的撞击声。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512409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他从中取下一把夸张的大钥匙。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钥匙金光闪闪，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看起来非常诱人。</a:t>
            </a:r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512409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用发带交换，这个就给你。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一点也不亏本。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3647" y="4433978"/>
            <a:ext cx="2014976" cy="655607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男子</a:t>
            </a:r>
          </a:p>
        </p:txBody>
      </p:sp>
      <p:sp>
        <p:nvSpPr>
          <p:cNvPr id="6" name="文本框 5">
            <a:hlinkClick r:id="" action="ppaction://noaction">
              <a:snd r:embed="rId4" name="咚------.wav"/>
            </a:hlinkClick>
            <a:hlinkHover r:id="" action="ppaction://noaction">
              <a:snd r:embed="rId5" name="s_enter.wav"/>
            </a:hlinkHover>
          </p:cNvPr>
          <p:cNvSpPr txBox="1"/>
          <p:nvPr/>
        </p:nvSpPr>
        <p:spPr>
          <a:xfrm>
            <a:off x="4610296" y="2171586"/>
            <a:ext cx="2971405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交换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8" name="文本框 7">
            <a:hlinkClick r:id="" action="ppaction://noaction">
              <a:snd r:embed="rId4" name="咚------.wav"/>
            </a:hlinkClick>
            <a:hlinkHover r:id="" action="ppaction://noaction">
              <a:snd r:embed="rId5" name="s_enter.wav"/>
            </a:hlinkHover>
          </p:cNvPr>
          <p:cNvSpPr txBox="1"/>
          <p:nvPr/>
        </p:nvSpPr>
        <p:spPr>
          <a:xfrm>
            <a:off x="4610296" y="3324672"/>
            <a:ext cx="2971405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不交换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9" name="文本框 8">
            <a:hlinkClick r:id="rId6" action="ppaction://hlinksldjump"/>
          </p:cNvPr>
          <p:cNvSpPr txBox="1"/>
          <p:nvPr/>
        </p:nvSpPr>
        <p:spPr>
          <a:xfrm>
            <a:off x="0" y="512409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换吧。已经没有其他的办法了。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与其等死，不如放手冒个险。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人生，就是要这样才能出头。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13647" y="5124091"/>
            <a:ext cx="12205647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无法相信这种来历不明的人。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世道总是险恶的，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不能在没有把握的时候交出手上唯一的筹码。</a:t>
            </a:r>
          </a:p>
        </p:txBody>
      </p:sp>
      <p:sp>
        <p:nvSpPr>
          <p:cNvPr id="11" name="文本框 10">
            <a:hlinkClick r:id="rId6" action="ppaction://hlinksldjump"/>
          </p:cNvPr>
          <p:cNvSpPr txBox="1"/>
          <p:nvPr/>
        </p:nvSpPr>
        <p:spPr>
          <a:xfrm>
            <a:off x="-13647" y="5124091"/>
            <a:ext cx="12205647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可是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人总不能等死。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无论如何，只有赌一把了。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出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牌的时机，说不定正是此刻。</a:t>
            </a:r>
          </a:p>
        </p:txBody>
      </p:sp>
    </p:spTree>
    <p:extLst>
      <p:ext uri="{BB962C8B-B14F-4D97-AF65-F5344CB8AC3E}">
        <p14:creationId xmlns:p14="http://schemas.microsoft.com/office/powerpoint/2010/main" val="65802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fade thruBlk="1"/>
        <p:sndAc>
          <p:stSnd>
            <p:snd r:embed="rId2" name="钥匙摩擦.wav"/>
          </p:stSnd>
        </p:sndAc>
      </p:transition>
    </mc:Choice>
    <mc:Fallback>
      <p:transition spd="slow" advClick="0">
        <p:fade thruBlk="1"/>
        <p:sndAc>
          <p:stSnd>
            <p:snd r:embed="rId2" name="钥匙摩擦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6" grpId="2" animBg="1"/>
      <p:bldP spid="8" grpId="0" animBg="1"/>
      <p:bldP spid="8" grpId="1" animBg="1"/>
      <p:bldP spid="8" grpId="2" animBg="1"/>
      <p:bldP spid="9" grpId="0" animBg="1"/>
      <p:bldP spid="10" grpId="0" animBg="1"/>
      <p:bldP spid="10" grpId="1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512409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好，我相信你，交易成立。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倒数三下，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我们一手拿一手接，同时完成吧。</a:t>
            </a:r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3647" y="4433978"/>
            <a:ext cx="2014976" cy="655607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男子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512409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警戒心真强啊。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那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是自然。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31" t="13808" r="42207" b="69874"/>
          <a:stretch/>
        </p:blipFill>
        <p:spPr>
          <a:xfrm rot="1584401">
            <a:off x="4125025" y="3179543"/>
            <a:ext cx="1506982" cy="19526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512409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三、二、一。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钥匙滑入我的手心，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而男子拿走了发带。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13647" y="5124091"/>
            <a:ext cx="12205647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我突然有很多问题想问眼前这个人。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他是谁，为什么会有钥匙，为什么想要发带，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为什么和我做交易，又将去向何方。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5124091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然而，当我思考着该问些什么之时，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他只是端详了一下手中的发带，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接着就默默走远了。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79060" y="2623137"/>
            <a:ext cx="5033879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 获得了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【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地窖的钥匙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】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-1"/>
            <a:ext cx="12205647" cy="6878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hlinkHover r:id="rId7" action="ppaction://hlinkpres?slideindex=1&amp;slidetitle=PowerPoint 演示文稿"/>
          </p:cNvPr>
          <p:cNvSpPr/>
          <p:nvPr/>
        </p:nvSpPr>
        <p:spPr>
          <a:xfrm>
            <a:off x="-13647" y="-1"/>
            <a:ext cx="12219294" cy="6878417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0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fade thruBlk="1"/>
      </p:transition>
    </mc:Choice>
    <mc:Fallback>
      <p:transition spd="slow" advClick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1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1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3" grpId="0" animBg="1"/>
      <p:bldP spid="3" grpId="1" animBg="1"/>
      <p:bldP spid="4" grpId="0" animBg="1"/>
      <p:bldP spid="4" grpId="1" animBg="1"/>
      <p:bldP spid="11" grpId="0" animBg="1"/>
      <p:bldP spid="11" grpId="1" animBg="1"/>
      <p:bldP spid="9" grpId="0" animBg="1"/>
      <p:bldP spid="9" grpId="1" animBg="1"/>
      <p:bldP spid="15" grpId="0" animBg="1"/>
      <p:bldP spid="15" grpId="1" animBg="1"/>
      <p:bldP spid="14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有了红色，就能够逃离。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但是我无论如何也找不到。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5100776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说到底，这里不过是个无路可逃的空房子。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只要进来，就不可能毫发无损地出去。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一切的一切，都只是造物主的恶趣味罢了。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真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傻啊，我。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在捡到菜刀的时候，答案明明就已经有了。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5100776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寻觅，从一开始就没有用。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只有放弃天真的念头，以罪过为代价，才能离开。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这件事，早该明白不是么。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5097878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我握紧手中的菜刀，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暗暗下定了决心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——</a:t>
            </a: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7" name="刀出鞘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52533" y="423203"/>
            <a:ext cx="609600" cy="609600"/>
          </a:xfrm>
          <a:prstGeom prst="rect">
            <a:avLst/>
          </a:prstGeom>
        </p:spPr>
      </p:pic>
      <p:pic>
        <p:nvPicPr>
          <p:cNvPr id="13" name="刀落地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07789" y="423203"/>
            <a:ext cx="609600" cy="609600"/>
          </a:xfrm>
          <a:prstGeom prst="rect">
            <a:avLst/>
          </a:prstGeom>
        </p:spPr>
      </p:pic>
      <p:pic>
        <p:nvPicPr>
          <p:cNvPr id="14" name="啪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725106" y="423203"/>
            <a:ext cx="609600" cy="60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5097878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还来不及反应发生了什么事，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我手中的菜刀已经落地，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男子的拳头硬生生地砸在我的右眼眶上。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0" y="5094980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好痛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好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痛！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啊啊好痛好痛好痛好痛不行了会死的好痛好痛好痛好痛啊</a:t>
            </a:r>
          </a:p>
        </p:txBody>
      </p:sp>
      <p:pic>
        <p:nvPicPr>
          <p:cNvPr id="9" name="coming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056408" y="4232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9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6000">
        <p:fade/>
        <p:sndAc>
          <p:stSnd>
            <p:snd r:embed="rId10" name="咚------.wav"/>
          </p:stSnd>
        </p:sndAc>
      </p:transition>
    </mc:Choice>
    <mc:Fallback>
      <p:transition spd="slow" advClick="0" advTm="56000">
        <p:fade/>
        <p:sndAc>
          <p:stSnd>
            <p:snd r:embed="rId10" name="咚------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01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102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37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3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804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304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5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5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706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506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9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446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5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701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39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295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hit76_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795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496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996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numSld="999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4" grpId="0" animBg="1"/>
      <p:bldP spid="4" grpId="1" animBg="1"/>
      <p:bldP spid="6" grpId="0" animBg="1"/>
      <p:bldP spid="6" grpId="1" animBg="1"/>
      <p:bldP spid="15" grpId="0" animBg="1"/>
      <p:bldP spid="15" grpId="1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5" t="24767" r="48685" b="47484"/>
          <a:stretch/>
        </p:blipFill>
        <p:spPr>
          <a:xfrm>
            <a:off x="4986068" y="2001328"/>
            <a:ext cx="1242204" cy="15700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鲜血模糊了视线，剧痛侵蚀了精神。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我毫无目的地在房间里狂奔，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直到碰到一个凉凉的东西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065095"/>
      </p:ext>
    </p:extLst>
  </p:cSld>
  <p:clrMapOvr>
    <a:masterClrMapping/>
  </p:clrMapOvr>
  <p:transition advClick="0" advTm="6000">
    <p:wipe/>
    <p:sndAc>
      <p:stSnd loop="1">
        <p:snd r:embed="rId2" name="快步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失去意识前的最后一秒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我看到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镜子里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映出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的是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 自 己 的 脸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41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22000">
        <p:fade thruBlk="1"/>
        <p:sndAc>
          <p:stSnd>
            <p:snd r:embed="rId2" name="hit76_d.wav"/>
          </p:stSnd>
        </p:sndAc>
      </p:transition>
    </mc:Choice>
    <mc:Fallback>
      <p:transition spd="slow" advClick="0" advTm="22000">
        <p:fade thruBlk="1"/>
        <p:sndAc>
          <p:stSnd>
            <p:snd r:embed="rId2" name="hit76_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901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9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8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90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8" grpId="1" animBg="1"/>
      <p:bldP spid="9" grpId="0" animBg="1"/>
      <p:bldP spid="9" grpId="1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hlinkClick r:id="rId4" action="ppaction://hlinkpres?slideindex=1&amp;slidetitle=PowerPoint 演示文稿"/>
            <a:hlinkHover r:id="rId5" action="ppaction://hlinkpres?slideindex=1&amp;slidetitle=1. 1. PowerPoint 演示文稿"/>
          </p:cNvPr>
          <p:cNvSpPr/>
          <p:nvPr/>
        </p:nvSpPr>
        <p:spPr>
          <a:xfrm>
            <a:off x="-109182" y="0"/>
            <a:ext cx="1230118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4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0">
        <p:fade thruBlk="1"/>
      </p:transition>
    </mc:Choice>
    <mc:Fallback>
      <p:transition spd="slow" advClick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有了红色，就能够逃离。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但是我无论如何也找不到。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5100776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说到底，这里不过是个无路可逃的空房子。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只要进来，就不可能毫发无损地出去。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一切的一切，都只是造物主的恶趣味罢了。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真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傻啊，我。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在捡到菜刀的时候，答案明明就已经有了。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5100776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寻觅，从一开始就没有用。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只有放弃天真的念头，以罪过为代价，才能离开。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这件事，早该明白不是么。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4453871"/>
            <a:ext cx="2066734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女孩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13648" y="5103674"/>
            <a:ext cx="12219296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不，不要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！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救，救命啊！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放开我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5097878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我，没有放开从铁窗中伸出的，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抓住了女孩金黄色头发的左手。</a:t>
            </a:r>
          </a:p>
        </p:txBody>
      </p:sp>
      <p:pic>
        <p:nvPicPr>
          <p:cNvPr id="13" name="刀出鞘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533" y="423203"/>
            <a:ext cx="609600" cy="60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48000">
        <p:fade/>
        <p:sndAc>
          <p:stSnd>
            <p:snd r:embed="rId4" name="咚------.wav"/>
          </p:stSnd>
        </p:sndAc>
      </p:transition>
    </mc:Choice>
    <mc:Fallback>
      <p:transition spd="slow" advClick="0" advTm="48000">
        <p:fade/>
        <p:sndAc>
          <p:stSnd>
            <p:snd r:embed="rId4" name="咚------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01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102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37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3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804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304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5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5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206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706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607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407"/>
                            </p:stCondLst>
                            <p:childTnLst>
                              <p:par>
                                <p:cTn id="5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9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347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9000"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劈在肉上的声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347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9000"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劈在肉上的声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347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6000"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劈在肉上的声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4" grpId="0" animBg="1"/>
      <p:bldP spid="4" grpId="1" animBg="1"/>
      <p:bldP spid="11" grpId="0" animBg="1"/>
      <p:bldP spid="11" grpId="1" animBg="1"/>
      <p:bldP spid="12" grpId="0" animBg="1"/>
      <p:bldP spid="12" grpId="1" animBg="1"/>
      <p:bldP spid="6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总算成功了！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这样一来就能逃出去了！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咳咳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不妙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好黑，快点看看门有没有打开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3" name="图片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4" name="图片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7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0" advClick="0">
        <p:fade thruBlk="1"/>
      </p:transition>
    </mc:Choice>
    <mc:Fallback>
      <p:transition spd="slow" advClick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1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7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2" grpId="1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20" y="4124648"/>
            <a:ext cx="2801586" cy="28015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678">
            <a:off x="5450957" y="5021680"/>
            <a:ext cx="2260488" cy="2260488"/>
          </a:xfrm>
          <a:prstGeom prst="rect">
            <a:avLst/>
          </a:prstGeom>
        </p:spPr>
      </p:pic>
      <p:sp>
        <p:nvSpPr>
          <p:cNvPr id="6" name="矩形 5">
            <a:hlinkClick r:id="rId8" action="ppaction://hlinksldjump"/>
          </p:cNvPr>
          <p:cNvSpPr/>
          <p:nvPr/>
        </p:nvSpPr>
        <p:spPr>
          <a:xfrm>
            <a:off x="4690534" y="1591733"/>
            <a:ext cx="1744133" cy="1937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哎？怎么</a:t>
            </a:r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回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事？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明明记得有镜子的墙壁是在画的对面，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为什么转到侧面就出现了？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镜子上，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个人影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00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9" grpId="0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失去意识前的最后一秒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我看到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镜子里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映出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的是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我 自 己 的 脸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82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22000">
        <p:fade thruBlk="1"/>
        <p:sndAc>
          <p:stSnd>
            <p:snd r:embed="rId2" name="StepC@11.wav"/>
          </p:stSnd>
        </p:sndAc>
      </p:transition>
    </mc:Choice>
    <mc:Fallback>
      <p:transition spd="slow" advClick="0" advTm="22000">
        <p:fade thruBlk="1"/>
        <p:sndAc>
          <p:stSnd>
            <p:snd r:embed="rId2" name="StepC@11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901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9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8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90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8" grpId="1" animBg="1"/>
      <p:bldP spid="9" grpId="0" animBg="1"/>
      <p:bldP spid="9" grpId="1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1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hlinkClick r:id="rId4" action="ppaction://hlinkpres?slideindex=1&amp;slidetitle=1. PowerPoint 演示文稿"/>
            <a:hlinkHover r:id="rId5" action="ppaction://hlinkpres?slideindex=1&amp;slidetitle=PowerPoint 演示文稿"/>
          </p:cNvPr>
          <p:cNvSpPr/>
          <p:nvPr/>
        </p:nvSpPr>
        <p:spPr>
          <a:xfrm>
            <a:off x="-109182" y="0"/>
            <a:ext cx="12301182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15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0">
        <p:fade thruBlk="1"/>
      </p:transition>
    </mc:Choice>
    <mc:Fallback>
      <p:transition spd="slow" advClick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有了红色，就能够逃离。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但是我无论如何也找不到。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5100776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说到底，这里不过是个无路可逃的空房子。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只要进来，就不可能活着出去。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一切的一切，都只是造物主的恶趣味罢了。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5100776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抗争，从一开始就没有用。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这件事，早该明白不是么。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真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傻啊，我。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在捡到菜刀的时候，答案明明就已经有了。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5097878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11" name="刀出鞘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533" y="423203"/>
            <a:ext cx="609600" cy="60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8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48000">
        <p:fade/>
        <p:sndAc>
          <p:stSnd>
            <p:snd r:embed="rId4" name="咚------.wav"/>
          </p:stSnd>
        </p:sndAc>
      </p:transition>
    </mc:Choice>
    <mc:Fallback>
      <p:transition spd="slow" advClick="0" advTm="48000">
        <p:fade/>
        <p:sndAc>
          <p:stSnd>
            <p:snd r:embed="rId4" name="咚------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01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902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37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102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903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403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204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704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7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5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5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9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945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6000"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劈在肉上的声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945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8000"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劈在肉上的声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945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36000"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劈在肉上的声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hlinkClick r:id="rId4" action="ppaction://hlinkpres?slideindex=1&amp;slidetitle=PowerPoint 演示文稿"/>
            <a:hlinkHover r:id="rId5" action="ppaction://hlinkpres?slideindex=1&amp;slidetitle=1. PowerPoint 演示文稿"/>
          </p:cNvPr>
          <p:cNvSpPr/>
          <p:nvPr/>
        </p:nvSpPr>
        <p:spPr>
          <a:xfrm>
            <a:off x="-109182" y="0"/>
            <a:ext cx="1230118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9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0">
        <p:fade thruBlk="1"/>
      </p:transition>
    </mc:Choice>
    <mc:Fallback>
      <p:transition spd="slow" advClick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05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">
        <p:sndAc>
          <p:stSnd>
            <p:snd r:embed="rId2" name="咚------.wav"/>
          </p:stSnd>
        </p:sndAc>
      </p:transition>
    </mc:Choice>
    <mc:Fallback>
      <p:transition advClick="0" advTm="100">
        <p:sndAc>
          <p:stSnd>
            <p:snd r:embed="rId2" name="咚------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pic>
        <p:nvPicPr>
          <p:cNvPr id="3" name="图片 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4" name="矩形 3">
            <a:hlinkClick r:id="rId7" action="ppaction://hlinksldjump"/>
          </p:cNvPr>
          <p:cNvSpPr/>
          <p:nvPr/>
        </p:nvSpPr>
        <p:spPr>
          <a:xfrm>
            <a:off x="4684542" y="717452"/>
            <a:ext cx="1856935" cy="2025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hlinkClick r:id="rId8" action="ppaction://hlinksldjump"/>
            <a:hlinkHover r:id="" action="ppaction://noaction">
              <a:snd r:embed="rId9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23831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81526" y="2996044"/>
            <a:ext cx="1180006" cy="7872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/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20712" y="880085"/>
            <a:ext cx="2451138" cy="380793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" y="5120640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门打不开。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把手处结满了黄褐色的锈。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zh-CN" altLang="en-US" sz="3600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5120640"/>
            <a:ext cx="12192000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黄褐色？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582" y="4364733"/>
            <a:ext cx="2510233" cy="2510233"/>
          </a:xfrm>
          <a:prstGeom prst="rect">
            <a:avLst/>
          </a:prstGeom>
        </p:spPr>
      </p:pic>
      <p:pic>
        <p:nvPicPr>
          <p:cNvPr id="12" name="图片 1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503" y="2461734"/>
            <a:ext cx="1269841" cy="12698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95790" y="2452249"/>
            <a:ext cx="5602836" cy="6463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获得了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【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黄色颜料球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】 </a:t>
            </a:r>
            <a:endParaRPr lang="zh-CN" altLang="en-US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26" y="-531"/>
            <a:ext cx="12220177" cy="7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65037" cy="70678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2291" cy="71514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5881" y="-531"/>
            <a:ext cx="12542292" cy="7151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0" y="4997728"/>
            <a:ext cx="12528223" cy="230832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有颜色了。        </a:t>
            </a:r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嗯？？？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33" y="5123755"/>
            <a:ext cx="12514155" cy="175432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刚才的声音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pPr indent="457200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怎么回事？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pic>
        <p:nvPicPr>
          <p:cNvPr id="19" name="刀落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5815" y="1220517"/>
            <a:ext cx="609600" cy="609600"/>
          </a:xfrm>
          <a:prstGeom prst="rect">
            <a:avLst/>
          </a:prstGeom>
        </p:spPr>
      </p:pic>
      <p:sp>
        <p:nvSpPr>
          <p:cNvPr id="17" name="矩形 16">
            <a:hlinkHover r:id="rId15" action="ppaction://hlinksldjump"/>
          </p:cNvPr>
          <p:cNvSpPr/>
          <p:nvPr/>
        </p:nvSpPr>
        <p:spPr>
          <a:xfrm>
            <a:off x="-79288" y="-291386"/>
            <a:ext cx="12845543" cy="7597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hlinkClick r:id="rId16" action="ppaction://hlinksldjump"/>
            <a:hlinkHover r:id="" action="ppaction://noaction">
              <a:snd r:embed="rId17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325939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门打不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90000"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嘭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90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3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1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1"/>
                            </p:stCondLst>
                            <p:childTnLst>
                              <p:par>
                                <p:cTn id="101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5" grpId="0"/>
      <p:bldP spid="5" grpId="1"/>
      <p:bldP spid="6" grpId="0" animBg="1"/>
      <p:bldP spid="7" grpId="0" animBg="1" autoUpdateAnimBg="0"/>
      <p:bldP spid="7" grpId="1" animBg="1"/>
      <p:bldP spid="8" grpId="0" animBg="1"/>
      <p:bldP spid="8" grpId="1" animBg="1"/>
      <p:bldP spid="3" grpId="0" animBg="1"/>
      <p:bldP spid="3" grpId="1" animBg="1"/>
      <p:bldP spid="15" grpId="0" animBg="1"/>
      <p:bldP spid="4" grpId="0" animBg="1"/>
      <p:bldP spid="4" grpId="1" animBg="1"/>
      <p:bldP spid="16" grpId="0" animBg="1"/>
      <p:bldP spid="16" grpId="1" animBg="1"/>
      <p:bldP spid="11" grpId="0" animBg="1"/>
      <p:bldP spid="11" grpId="1" animBg="1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7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" y="2259507"/>
            <a:ext cx="1269841" cy="1269841"/>
          </a:xfrm>
          <a:prstGeom prst="rect">
            <a:avLst/>
          </a:prstGeom>
        </p:spPr>
      </p:pic>
      <p:sp>
        <p:nvSpPr>
          <p:cNvPr id="4" name="矩形 3">
            <a:hlinkClick r:id="rId5" action="ppaction://hlinksldjump"/>
          </p:cNvPr>
          <p:cNvSpPr/>
          <p:nvPr/>
        </p:nvSpPr>
        <p:spPr>
          <a:xfrm>
            <a:off x="4768948" y="1631852"/>
            <a:ext cx="1730326" cy="1897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0" y="2456455"/>
            <a:ext cx="1269841" cy="1269841"/>
          </a:xfrm>
          <a:prstGeom prst="rect">
            <a:avLst/>
          </a:prstGeom>
        </p:spPr>
      </p:pic>
      <p:sp>
        <p:nvSpPr>
          <p:cNvPr id="5" name="文本框 4">
            <a:hlinkClick r:id="rId8" action="ppaction://hlinksldjump"/>
            <a:hlinkHover r:id="" action="ppaction://noaction">
              <a:snd r:embed="rId9" name="s_enter.wav"/>
            </a:hlinkHover>
          </p:cNvPr>
          <p:cNvSpPr txBox="1"/>
          <p:nvPr/>
        </p:nvSpPr>
        <p:spPr>
          <a:xfrm>
            <a:off x="9506308" y="331669"/>
            <a:ext cx="2703387" cy="4616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跳转至结局分歧处</a:t>
            </a:r>
          </a:p>
        </p:txBody>
      </p:sp>
    </p:spTree>
    <p:extLst>
      <p:ext uri="{BB962C8B-B14F-4D97-AF65-F5344CB8AC3E}">
        <p14:creationId xmlns:p14="http://schemas.microsoft.com/office/powerpoint/2010/main" val="242314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23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000000">
            <a:alpha val="70000"/>
          </a:srgbClr>
        </a:solidFill>
      </a:spPr>
      <a:bodyPr wrap="square" rtlCol="0">
        <a:spAutoFit/>
      </a:bodyPr>
      <a:lstStyle>
        <a:defPPr indent="457200">
          <a:defRPr sz="3600" dirty="0" smtClean="0">
            <a:solidFill>
              <a:schemeClr val="bg1"/>
            </a:solidFill>
            <a:latin typeface="方正行黑简体" panose="02000000000000000000" pitchFamily="2" charset="-122"/>
            <a:ea typeface="方正行黑简体" panose="020000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1763</Words>
  <Application>Microsoft Office PowerPoint</Application>
  <PresentationFormat>宽屏</PresentationFormat>
  <Paragraphs>265</Paragraphs>
  <Slides>43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Calibri</vt:lpstr>
      <vt:lpstr>Arial</vt:lpstr>
      <vt:lpstr>方正行黑简体</vt:lpstr>
      <vt:lpstr>Calibri Light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313</cp:revision>
  <dcterms:created xsi:type="dcterms:W3CDTF">2014-12-08T02:15:27Z</dcterms:created>
  <dcterms:modified xsi:type="dcterms:W3CDTF">2014-12-21T04:09:01Z</dcterms:modified>
</cp:coreProperties>
</file>